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3" d="100"/>
          <a:sy n="103" d="100"/>
        </p:scale>
        <p:origin x="8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2B7C3249-8372-4298-95C8-E657D6ADE047}"/>
    <pc:docChg chg="modMainMaster">
      <pc:chgData name="Edward Liu" userId="409a1ca903c1ab3b" providerId="LiveId" clId="{2B7C3249-8372-4298-95C8-E657D6ADE047}" dt="2021-09-06T09:05:12.020" v="2" actId="20577"/>
      <pc:docMkLst>
        <pc:docMk/>
      </pc:docMkLst>
      <pc:sldMasterChg chg="modSldLayout">
        <pc:chgData name="Edward Liu" userId="409a1ca903c1ab3b" providerId="LiveId" clId="{2B7C3249-8372-4298-95C8-E657D6ADE047}" dt="2021-09-06T09:05:12.020" v="2" actId="20577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2B7C3249-8372-4298-95C8-E657D6ADE047}" dt="2021-09-06T09:05:12.020" v="2" actId="20577"/>
          <pc:sldLayoutMkLst>
            <pc:docMk/>
            <pc:sldMasterMk cId="4101059370" sldId="2147483648"/>
            <pc:sldLayoutMk cId="1404216620" sldId="2147483653"/>
          </pc:sldLayoutMkLst>
          <pc:spChg chg="mod">
            <ac:chgData name="Edward Liu" userId="409a1ca903c1ab3b" providerId="LiveId" clId="{2B7C3249-8372-4298-95C8-E657D6ADE047}" dt="2021-09-06T09:05:12.020" v="2" actId="20577"/>
            <ac:spMkLst>
              <pc:docMk/>
              <pc:sldMasterMk cId="4101059370" sldId="2147483648"/>
              <pc:sldLayoutMk cId="1404216620" sldId="2147483653"/>
              <ac:spMk id="15" creationId="{3BC76BBF-3DF0-4442-A14E-914F5A5A73FE}"/>
            </ac:spMkLst>
          </pc:spChg>
        </pc:sldLayoutChg>
      </pc:sldMasterChg>
    </pc:docChg>
  </pc:docChgLst>
  <pc:docChgLst>
    <pc:chgData name="Edward Liu" userId="409a1ca903c1ab3b" providerId="LiveId" clId="{E5E2DDA8-C6B5-42B5-89F1-F6F97C259DC2}"/>
    <pc:docChg chg="modMainMaster">
      <pc:chgData name="Edward Liu" userId="409a1ca903c1ab3b" providerId="LiveId" clId="{E5E2DDA8-C6B5-42B5-89F1-F6F97C259DC2}" dt="2022-03-08T08:18:28.866" v="6" actId="20577"/>
      <pc:docMkLst>
        <pc:docMk/>
      </pc:docMkLst>
      <pc:sldMasterChg chg="modSldLayout">
        <pc:chgData name="Edward Liu" userId="409a1ca903c1ab3b" providerId="LiveId" clId="{E5E2DDA8-C6B5-42B5-89F1-F6F97C259DC2}" dt="2022-03-08T08:18:28.866" v="6" actId="20577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E5E2DDA8-C6B5-42B5-89F1-F6F97C259DC2}" dt="2022-03-08T08:18:28.866" v="6" actId="20577"/>
          <pc:sldLayoutMkLst>
            <pc:docMk/>
            <pc:sldMasterMk cId="4101059370" sldId="2147483648"/>
            <pc:sldLayoutMk cId="1404216620" sldId="2147483653"/>
          </pc:sldLayoutMkLst>
          <pc:spChg chg="mod">
            <ac:chgData name="Edward Liu" userId="409a1ca903c1ab3b" providerId="LiveId" clId="{E5E2DDA8-C6B5-42B5-89F1-F6F97C259DC2}" dt="2022-03-08T08:18:28.866" v="6" actId="20577"/>
            <ac:spMkLst>
              <pc:docMk/>
              <pc:sldMasterMk cId="4101059370" sldId="2147483648"/>
              <pc:sldLayoutMk cId="1404216620" sldId="2147483653"/>
              <ac:spMk id="15" creationId="{3BC76BBF-3DF0-4442-A14E-914F5A5A73FE}"/>
            </ac:spMkLst>
          </pc:spChg>
          <pc:spChg chg="mod">
            <ac:chgData name="Edward Liu" userId="409a1ca903c1ab3b" providerId="LiveId" clId="{E5E2DDA8-C6B5-42B5-89F1-F6F97C259DC2}" dt="2022-01-10T09:30:21.124" v="0"/>
            <ac:spMkLst>
              <pc:docMk/>
              <pc:sldMasterMk cId="4101059370" sldId="2147483648"/>
              <pc:sldLayoutMk cId="1404216620" sldId="2147483653"/>
              <ac:spMk id="22" creationId="{E7BEA386-21A5-4850-86B8-C968E0F52064}"/>
            </ac:spMkLst>
          </pc:spChg>
          <pc:spChg chg="mod">
            <ac:chgData name="Edward Liu" userId="409a1ca903c1ab3b" providerId="LiveId" clId="{E5E2DDA8-C6B5-42B5-89F1-F6F97C259DC2}" dt="2022-01-10T09:30:22.703" v="1"/>
            <ac:spMkLst>
              <pc:docMk/>
              <pc:sldMasterMk cId="4101059370" sldId="2147483648"/>
              <pc:sldLayoutMk cId="1404216620" sldId="2147483653"/>
              <ac:spMk id="25" creationId="{040D1985-BA82-4593-AB53-3E069FC3C670}"/>
            </ac:spMkLst>
          </pc:spChg>
          <pc:spChg chg="mod">
            <ac:chgData name="Edward Liu" userId="409a1ca903c1ab3b" providerId="LiveId" clId="{E5E2DDA8-C6B5-42B5-89F1-F6F97C259DC2}" dt="2022-01-10T09:30:23.922" v="2"/>
            <ac:spMkLst>
              <pc:docMk/>
              <pc:sldMasterMk cId="4101059370" sldId="2147483648"/>
              <pc:sldLayoutMk cId="1404216620" sldId="2147483653"/>
              <ac:spMk id="34" creationId="{C8AC0FFB-BED8-4B21-A077-BA02B1C9F30D}"/>
            </ac:spMkLst>
          </pc:spChg>
        </pc:sldLayoutChg>
      </pc:sldMasterChg>
    </pc:docChg>
  </pc:docChgLst>
  <pc:docChgLst>
    <pc:chgData name="Edward Liu" userId="409a1ca903c1ab3b" providerId="LiveId" clId="{990F9D1B-3A23-40C8-AC84-1DB9490C88B1}"/>
    <pc:docChg chg="custSel modMainMaster">
      <pc:chgData name="Edward Liu" userId="409a1ca903c1ab3b" providerId="LiveId" clId="{990F9D1B-3A23-40C8-AC84-1DB9490C88B1}" dt="2022-06-09T04:59:03.992" v="1" actId="1076"/>
      <pc:docMkLst>
        <pc:docMk/>
      </pc:docMkLst>
      <pc:sldMasterChg chg="modSldLayout">
        <pc:chgData name="Edward Liu" userId="409a1ca903c1ab3b" providerId="LiveId" clId="{990F9D1B-3A23-40C8-AC84-1DB9490C88B1}" dt="2022-06-09T04:59:03.992" v="1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990F9D1B-3A23-40C8-AC84-1DB9490C88B1}" dt="2022-06-09T04:59:03.992" v="1" actId="1076"/>
          <pc:sldLayoutMkLst>
            <pc:docMk/>
            <pc:sldMasterMk cId="4101059370" sldId="2147483648"/>
            <pc:sldLayoutMk cId="1404216620" sldId="2147483653"/>
          </pc:sldLayoutMkLst>
          <pc:spChg chg="del">
            <ac:chgData name="Edward Liu" userId="409a1ca903c1ab3b" providerId="LiveId" clId="{990F9D1B-3A23-40C8-AC84-1DB9490C88B1}" dt="2022-06-09T04:58:56.628" v="0" actId="478"/>
            <ac:spMkLst>
              <pc:docMk/>
              <pc:sldMasterMk cId="4101059370" sldId="2147483648"/>
              <pc:sldLayoutMk cId="1404216620" sldId="2147483653"/>
              <ac:spMk id="15" creationId="{3BC76BBF-3DF0-4442-A14E-914F5A5A73FE}"/>
            </ac:spMkLst>
          </pc:spChg>
          <pc:picChg chg="mod">
            <ac:chgData name="Edward Liu" userId="409a1ca903c1ab3b" providerId="LiveId" clId="{990F9D1B-3A23-40C8-AC84-1DB9490C88B1}" dt="2022-06-09T04:59:03.992" v="1" actId="1076"/>
            <ac:picMkLst>
              <pc:docMk/>
              <pc:sldMasterMk cId="4101059370" sldId="2147483648"/>
              <pc:sldLayoutMk cId="1404216620" sldId="2147483653"/>
              <ac:picMk id="20" creationId="{8CF29BE7-230D-4AA9-91BF-7F98B95323F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SP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3DC1473D-08BA-4961-90BB-2F931F8F3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/>
              <a:t>Affiliation</a:t>
            </a:r>
            <a:endParaRPr lang="en-US" dirty="0"/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id="{8CF29BE7-230D-4AA9-91BF-7F98B95323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194" y="5492786"/>
            <a:ext cx="6256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85808C-A02F-485D-9187-EEEA1152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5C95CE-E315-4370-B36A-8E1660848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64B08A-7705-42A7-BAF0-30E694B9FD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E56944-F7AF-49B8-9655-598498E43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E43256-520C-4864-8080-3E2B4280A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A36608-01B6-4DDE-8551-EB2132D0AA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268DE6-DD98-47B1-9547-B4BA852E36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3BF002-615C-4DEB-94C9-7DC15E18F0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Edward Liu</cp:lastModifiedBy>
  <cp:revision>7</cp:revision>
  <dcterms:created xsi:type="dcterms:W3CDTF">2021-07-01T06:28:28Z</dcterms:created>
  <dcterms:modified xsi:type="dcterms:W3CDTF">2022-06-09T04:59:08Z</dcterms:modified>
</cp:coreProperties>
</file>